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1"/>
  </p:notesMasterIdLst>
  <p:sldIdLst>
    <p:sldId id="299" r:id="rId2"/>
    <p:sldId id="279" r:id="rId3"/>
    <p:sldId id="278" r:id="rId4"/>
    <p:sldId id="277" r:id="rId5"/>
    <p:sldId id="274" r:id="rId6"/>
    <p:sldId id="271" r:id="rId7"/>
    <p:sldId id="301" r:id="rId8"/>
    <p:sldId id="303" r:id="rId9"/>
    <p:sldId id="302" r:id="rId10"/>
    <p:sldId id="300" r:id="rId11"/>
    <p:sldId id="270" r:id="rId12"/>
    <p:sldId id="286" r:id="rId13"/>
    <p:sldId id="287" r:id="rId14"/>
    <p:sldId id="289" r:id="rId15"/>
    <p:sldId id="292" r:id="rId16"/>
    <p:sldId id="293" r:id="rId17"/>
    <p:sldId id="294" r:id="rId18"/>
    <p:sldId id="295" r:id="rId19"/>
    <p:sldId id="281" r:id="rId20"/>
    <p:sldId id="265" r:id="rId21"/>
    <p:sldId id="291" r:id="rId22"/>
    <p:sldId id="290" r:id="rId23"/>
    <p:sldId id="272" r:id="rId24"/>
    <p:sldId id="266" r:id="rId25"/>
    <p:sldId id="268" r:id="rId26"/>
    <p:sldId id="269" r:id="rId27"/>
    <p:sldId id="285" r:id="rId28"/>
    <p:sldId id="273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480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.NET Core not really a subset; has its own unique APIs</a:t>
            </a:r>
            <a:r>
              <a:rPr lang="en-US" baseline="0" dirty="0"/>
              <a:t> &amp; tooling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.NET Standard Library has become new Base Class Library (BCL)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System.Data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DataTable</a:t>
            </a:r>
            <a:r>
              <a:rPr lang="en-US" baseline="0" dirty="0"/>
              <a:t> / </a:t>
            </a:r>
            <a:r>
              <a:rPr lang="en-US" baseline="0" dirty="0" err="1"/>
              <a:t>DataSet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</a:t>
            </a:r>
            <a:r>
              <a:rPr lang="en-US"/>
              <a:t>NET 4.6.1</a:t>
            </a:r>
            <a:r>
              <a:rPr lang="en-US" dirty="0"/>
              <a:t>+ as</a:t>
            </a:r>
            <a:r>
              <a:rPr lang="en-US" baseline="0" dirty="0"/>
              <a:t> long as possible before switching to .NET Core</a:t>
            </a:r>
          </a:p>
          <a:p>
            <a:r>
              <a:rPr lang="en-US" baseline="0" dirty="0"/>
              <a:t>- Missing APIs available in .NET 4.6.1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sualstudiogallery.msdn.microsoft.com/9ec27da7-e24b-4d56-8064-fd7e88ac1c4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16/08/07/ASP-NET-Core-Dependency-Injection" TargetMode="External"/><Relationship Id="rId7" Type="http://schemas.openxmlformats.org/officeDocument/2006/relationships/hyperlink" Target="https://blogs.msdn.microsoft.com/dotnet/2016/02/10/porting-to-net-core/" TargetMode="External"/><Relationship Id="rId2" Type="http://schemas.openxmlformats.org/officeDocument/2006/relationships/hyperlink" Target="https://docs.asp.net/en/latest/migration/mv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cesardelatorre/2016/06/28/running-net-core-apps-on-multiple-frameworks-and-what-the-target-framework-monikers-tfms-are-about/" TargetMode="External"/><Relationship Id="rId5" Type="http://schemas.openxmlformats.org/officeDocument/2006/relationships/hyperlink" Target="https://weblog.west-wind.com/posts/2016/may/23/strongly-typed-configuration-settings-in-aspnet-core" TargetMode="External"/><Relationship Id="rId4" Type="http://schemas.openxmlformats.org/officeDocument/2006/relationships/hyperlink" Target="https://oren.codes/2016/02/08/project-json-all-the-thing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1177943e-cfb7-4822-a8a6-e56c7905292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icanhasdot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/>
          <a:lstStyle/>
          <a:p>
            <a:pPr algn="l"/>
            <a:r>
              <a:rPr lang="en-US" b="1" dirty="0"/>
              <a:t>	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0" y="3094228"/>
            <a:ext cx="2289053" cy="923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66" y="3748135"/>
            <a:ext cx="755242" cy="7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09399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void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services.AddTransient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75095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6603" y="2662362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25952"/>
              </p:ext>
            </p:extLst>
          </p:nvPr>
        </p:nvGraphicFramePr>
        <p:xfrm>
          <a:off x="1005659" y="2098621"/>
          <a:ext cx="696205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ConfigureServices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IServiceCollection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services)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// Add framework services.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services.AddMvc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= new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containerBuilder.RegisterModule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containerBuilder.Populate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(services);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container =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containerBuilder.Build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    return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container.Resolve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IServiceProvider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6603" y="3514851"/>
            <a:ext cx="5066160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DefaultModule.cs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82260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DefaultModule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Module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protected override void Load(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ContainerBuilder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builder)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 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builder.RegisterType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&gt;().As&lt;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&gt;();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760219" y="2139479"/>
            <a:ext cx="1611631" cy="33662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7650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public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attendeeService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55729" y="4721508"/>
            <a:ext cx="594891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6617" y="2216294"/>
            <a:ext cx="6374296" cy="38277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56913"/>
              </p:ext>
            </p:extLst>
          </p:nvPr>
        </p:nvGraphicFramePr>
        <p:xfrm>
          <a:off x="7553271" y="2127731"/>
          <a:ext cx="380211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11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"Logging":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IncludeScopes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false,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LogLevel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"Default": "Debug",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"System": "Information",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"Microsoft": "Information"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547009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0421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&lt;configuration&gt;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webpages:Version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value="3.0.0.0"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webpages:Enabled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value="false"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ClientValidationEnabled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UnobtrusiveJavaScriptEnabled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value="Scott"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AttendeeInfo:LastName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value="Addie" /&gt;</a:t>
                      </a: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      &lt;add key="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AttendeeInfo:IsSpeaker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" value="true" /&gt;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&lt;/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appSettings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16680" y="4039465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5081" y="4639336"/>
            <a:ext cx="2438716" cy="14307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Strongly-typed </a:t>
            </a:r>
            <a:r>
              <a:rPr lang="en-US" dirty="0" err="1"/>
              <a:t>IOptions</a:t>
            </a:r>
            <a:r>
              <a:rPr lang="en-US" dirty="0"/>
              <a:t>&lt;T_POCO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47950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93302"/>
              </p:ext>
            </p:extLst>
          </p:nvPr>
        </p:nvGraphicFramePr>
        <p:xfrm>
          <a:off x="4039639" y="3058173"/>
          <a:ext cx="4045587" cy="180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Attendee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string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bool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{ get; set;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81680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2696"/>
              </p:ext>
            </p:extLst>
          </p:nvPr>
        </p:nvGraphicFramePr>
        <p:xfrm>
          <a:off x="6787122" y="3931792"/>
          <a:ext cx="4570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Attendee _attendee;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IOptions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&lt;Attendee&gt; attendee)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_attendee =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5812" y="5360003"/>
            <a:ext cx="3116199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90767"/>
              </p:ext>
            </p:extLst>
          </p:nvPr>
        </p:nvGraphicFramePr>
        <p:xfrm>
          <a:off x="2087301" y="5789084"/>
          <a:ext cx="4045587" cy="4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5587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468539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attendee.FirstName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081039" y="5342515"/>
            <a:ext cx="235100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IConfiguration.GetValue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67346"/>
              </p:ext>
            </p:extLst>
          </p:nvPr>
        </p:nvGraphicFramePr>
        <p:xfrm>
          <a:off x="765839" y="2849626"/>
          <a:ext cx="2955929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"Scott",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LastName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"Addie",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IsSpeaker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true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}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30473"/>
              </p:ext>
            </p:extLst>
          </p:nvPr>
        </p:nvGraphicFramePr>
        <p:xfrm>
          <a:off x="4039638" y="3058173"/>
          <a:ext cx="46276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62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public class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: Controller</a:t>
                      </a:r>
                    </a:p>
                    <a:p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private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readonly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public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AttendeesController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IConfiguration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   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b="0" baseline="0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27010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5705" y="4443522"/>
            <a:ext cx="2294110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597338"/>
              </p:ext>
            </p:extLst>
          </p:nvPr>
        </p:nvGraphicFramePr>
        <p:xfrm>
          <a:off x="7209152" y="5401083"/>
          <a:ext cx="4570694" cy="78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= _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config.GetValue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&lt;string&gt;(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AttendeeInfo:FirstName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for </a:t>
            </a:r>
            <a:r>
              <a:rPr lang="en-US" i="1" dirty="0" err="1"/>
              <a:t>project.json</a:t>
            </a:r>
            <a:r>
              <a:rPr lang="en-US" dirty="0"/>
              <a:t> support</a:t>
            </a:r>
          </a:p>
          <a:p>
            <a:r>
              <a:rPr lang="en-US" i="1" dirty="0" err="1"/>
              <a:t>project.json</a:t>
            </a:r>
            <a:r>
              <a:rPr lang="en-US" dirty="0"/>
              <a:t> as a </a:t>
            </a:r>
            <a:r>
              <a:rPr lang="en-US" dirty="0" err="1"/>
              <a:t>NuGet</a:t>
            </a:r>
            <a:r>
              <a:rPr lang="en-US" dirty="0"/>
              <a:t>-only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8178"/>
              </p:ext>
            </p:extLst>
          </p:nvPr>
        </p:nvGraphicFramePr>
        <p:xfrm>
          <a:off x="6179051" y="2472223"/>
          <a:ext cx="46617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1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"dependencies":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Microsoft.NETCore.App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"platform"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Microsoft.AspNetCore.Diagnostics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Microsoft.AspNetCore.Mvc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"1.0.0",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"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Microsoft.AspNetCore.Razor.Tools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": {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"version": "1.0.0-preview2-final",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  "type": "build"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   },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5280" y="1825625"/>
            <a:ext cx="4667439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1803" y="3209925"/>
            <a:ext cx="4175572" cy="27527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831670" y="3209925"/>
            <a:ext cx="155448" cy="2743200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2025655"/>
            <a:ext cx="131517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project.json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422123" y="4429131"/>
            <a:ext cx="3626752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69"/>
            <a:ext cx="3938514" cy="4342643"/>
          </a:xfrm>
          <a:prstGeom prst="rect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9895"/>
              </p:ext>
            </p:extLst>
          </p:nvPr>
        </p:nvGraphicFramePr>
        <p:xfrm>
          <a:off x="4491724" y="2584236"/>
          <a:ext cx="7172319" cy="389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/site.min.css",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/site.css" ]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outputFileName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/site.min.js",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inputFiles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[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wwwroot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/site.js" ],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"minify": {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"enabled": true,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renameLocals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true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},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sourceMap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": false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pPr marL="0" lvl="1">
                        <a:buClr>
                          <a:srgbClr val="FFFFFF"/>
                        </a:buClr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dirty="0"/>
                        <a:t>  } ]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2137669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5501989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Bundler &amp; </a:t>
            </a:r>
            <a:r>
              <a:rPr lang="en-US" dirty="0" err="1">
                <a:hlinkClick r:id="rId2"/>
              </a:rPr>
              <a:t>Minifier</a:t>
            </a:r>
            <a:r>
              <a:rPr lang="en-US" dirty="0">
                <a:hlinkClick r:id="rId2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Migrating from ASP.NET MVC to ASP.NET Core MVC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Using DI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Project.json</a:t>
            </a:r>
            <a:r>
              <a:rPr lang="en-US" dirty="0">
                <a:hlinkClick r:id="rId4"/>
              </a:rPr>
              <a:t>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Strongly Typed Configuration Settings in ASP.NET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Running .NET Core Apps on Multiple Frameworks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Porting to .NET 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96" y="1913555"/>
            <a:ext cx="4208023" cy="420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Core 1.0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Core 1.0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VS 2015,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  VS 2015	, VS Code	     VS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			  IIS, Kestrel	      Apache,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net462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netcoreapp1.0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                     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11460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3449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865"/>
            <a:ext cx="6665922" cy="4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834845"/>
            <a:ext cx="442912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4" y="1825625"/>
            <a:ext cx="2790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Analyzers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.NET Portability Analyzer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I Can Has .NET 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27" y="1825625"/>
            <a:ext cx="6647835" cy="45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2 Options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1137</Words>
  <Application>Microsoft Office PowerPoint</Application>
  <PresentationFormat>Widescreen</PresentationFormat>
  <Paragraphs>376</Paragraphs>
  <Slides>29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UI Light</vt:lpstr>
      <vt:lpstr>Wingdings</vt:lpstr>
      <vt:lpstr>Office Theme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Assembly Portability</vt:lpstr>
      <vt:lpstr>Precompiler Directives</vt:lpstr>
      <vt:lpstr>Portability Analyzers</vt:lpstr>
      <vt:lpstr>.NET Portability Analyzer 2 Options</vt:lpstr>
      <vt:lpstr>DEMO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Option 1</vt:lpstr>
      <vt:lpstr>Retrieving App Settings Option 2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373</cp:revision>
  <dcterms:created xsi:type="dcterms:W3CDTF">2016-07-13T16:00:36Z</dcterms:created>
  <dcterms:modified xsi:type="dcterms:W3CDTF">2016-09-07T17:53:44Z</dcterms:modified>
</cp:coreProperties>
</file>